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gif" ContentType="image/gif"/>
  <Default Extension="jpg" ContentType="image/jpg"/>
  <Default Extension="png" ContentType="image/png"/>
  <Default Extension="bmp" ContentType="image/bmp"/>
  <Override PartName="/ppt/notesMasters/notesMaster118366b9d895602ab.xml" ContentType="application/vnd.openxmlformats-officedocument.presentationml.notesMaster+xml"/>
  <Override PartName="/ppt/theme/theme385466b9d89560318.xml" ContentType="application/vnd.openxmlformats-officedocument.theme+xml"/>
  <Override PartName="/ppt/notesSlides/notesSlide329466b9d89560427.xml" ContentType="application/vnd.openxmlformats-officedocument.presentationml.notesSlide+xml"/>
  <Override PartName="/ppt/slides/slide187466b9d89562267.xml" ContentType="application/vnd.openxmlformats-officedocument.presentationml.slide+xml"/>
  <Override PartName="/ppt/slides/slide633066b9d8956277b.xml" ContentType="application/vnd.openxmlformats-officedocument.presentationml.slide+xml"/>
  <Override PartName="/ppt/notesSlides/notesSlide697766b9d89562936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8366b9d895602ab"/>
  </p:notesMasterIdLst>
  <p:sldIdLst>
    <p:sldId id="256" r:id="rId2"/>
    <p:sldId id="257" r:id="rId187466b9d89562267"/>
    <p:sldId id="258" r:id="rId633066b9d8956277b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1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118366b9d895602ab" Target="notesMasters/notesMaster118366b9d895602ab.xml" Type="http://schemas.openxmlformats.org/officeDocument/2006/relationships/notesMaster"/><Relationship Id="rId187466b9d89562267" Target="slides/slide187466b9d89562267.xml" Type="http://schemas.openxmlformats.org/officeDocument/2006/relationships/slide"/><Relationship Id="rId633066b9d8956277b" Target="slides/slide633066b9d8956277b.xml" Type="http://schemas.openxmlformats.org/officeDocument/2006/relationships/slide"/></Relationships>

</file>

<file path=ppt/notesMasters/_rels/notesMaster118366b9d895602ab.xml.rels><?xml version="1.0" encoding="UTF-8" standalone="yes"?><Relationships xmlns="http://schemas.openxmlformats.org/package/2006/relationships"><Relationship Id="rId385466b9d89560318" Target="../theme/theme385466b9d89560318.xml" Type="http://schemas.openxmlformats.org/officeDocument/2006/relationships/theme"/></Relationships>
</file>

<file path=ppt/notesMasters/notesMaster118366b9d895602ab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9146F-B0FD-48B7-9B60-205F58D8C9D6}" type="datetimeFigureOut">
              <a:rPr lang="es-ES" smtClean="0"/>
              <a:t>29/05/2024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1628C-6269-4055-A648-BB9D69363C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1780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s329466b9d89560427.xml.rels><?xml version="1.0" encoding="UTF-8" standalone="yes"?><Relationships xmlns="http://schemas.openxmlformats.org/package/2006/relationships"><Relationship Id="rId330766b9d8956045f" Target="../slides/slide1.xml" Type="http://schemas.openxmlformats.org/officeDocument/2006/relationships/slide"/><Relationship Id="rId124066b9d89560460" Target="../notesMasters/notesMaster118366b9d895602ab.xml" Type="http://schemas.openxmlformats.org/officeDocument/2006/relationships/notesMaster"/></Relationships>
</file>

<file path=ppt/notesSlides/_rels/notesSlides697766b9d89562936.xml.rels><?xml version="1.0" encoding="UTF-8" standalone="yes"?><Relationships xmlns="http://schemas.openxmlformats.org/package/2006/relationships"><Relationship Id="rId268466b9d89562974" Target="../slides/slide633066b9d8956277b.xml" Type="http://schemas.openxmlformats.org/officeDocument/2006/relationships/slide"/><Relationship Id="rId867566b9d89562975" Target="../notesMasters/notesMaster118366b9d895602ab.xml" Type="http://schemas.openxmlformats.org/officeDocument/2006/relationships/notesMaster"/></Relationships>
</file>

<file path=ppt/notesSlides/notesSlide329466b9d895604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/>
              <a:t>A new note.</a:t>
            </a:r>
          </a:p>
          <a:p>
            <a:r>
              <a:rPr/>
              <a:t>A new note 2.</a:t>
            </a:r>
          </a:p>
        </p:txBody>
      </p:sp>
    </p:spTree>
    <p:extLst>
      <p:ext uri="{BB962C8B-B14F-4D97-AF65-F5344CB8AC3E}">
        <p14:creationId xmlns:p14="http://schemas.microsoft.com/office/powerpoint/2010/main" val="3299509731"/>
      </p:ext>
    </p:extLst>
  </p:cSld>
  <p:clrMapOvr>
    <a:masterClrMapping/>
  </p:clrMapOvr>
</p:notes>
</file>

<file path=ppt/notesSlides/notesSlide697766b9d895629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algn="ctr"/>
            <a:r>
              <a:rPr i="1"/>
              <a:t>A note</a:t>
            </a:r>
            <a:r>
              <a:rPr b="1">
                <a:latin typeface="Times New Roman"/>
                <a:cs typeface="Times New Roman"/>
              </a:rPr>
              <a:t> with </a:t>
            </a:r>
            <a:r>
              <a:rPr i="1" u="sng"/>
              <a:t>styles.</a:t>
            </a:r>
          </a:p>
        </p:txBody>
      </p:sp>
    </p:spTree>
    <p:extLst>
      <p:ext uri="{BB962C8B-B14F-4D97-AF65-F5344CB8AC3E}">
        <p14:creationId xmlns:p14="http://schemas.microsoft.com/office/powerpoint/2010/main" val="3299509731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2B49-11F5-10F0-149A-BDAA6C3D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4B961-27B0-F405-5D23-57000455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62A7-F8FE-D15F-D467-FC44E29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E331-D4F5-05FB-4461-C3CCB843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08957-02C8-75BF-959C-B80D6E22A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97DCA-3C16-AC78-5970-10039AE2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E9FE2-5CD0-AFDB-2108-628772BC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A1333-AC44-FDCE-3A00-6DD7C5B8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65CDE-99F6-880A-56C9-3B52197CC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AFB32-E4E0-2107-EA48-C101FA0EE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AA758-BF47-ED20-C3C0-7633DD5D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E563F-F56F-3F34-FC53-8981C822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D3B48-0B89-901F-E59F-CF6AC464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6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ADF3-03A4-86F2-E3D3-5E9CCB0B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590D-E1DA-A9FB-5A69-B37FD71F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C91AA-A35D-F0E5-F8DC-67E0EF06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320F5-D81C-7648-C98F-A4312D3A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BF8F7-DF71-93E8-2C75-6EABF823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801D2-AD4D-F93A-2140-746E60EB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A1C84-5A9A-03CB-3384-4DD91F93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14063-644A-FEEF-30F2-21F8D63D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294B1-9AF4-5B05-8EBA-A83DCA6B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BEC11-31CE-62FE-8180-C0409B8B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9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29C85-FAD9-DFF9-0DA0-7A42FB1E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A8E9A-E2C7-FAF0-1170-6174454D2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AF343-3EE5-A066-FEA0-B3F1B9F62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BFA8A-9953-86D4-B609-F014979C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65C8E-0665-2C1A-04CA-FD56E8CDF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6817A-5943-2319-D660-092D439D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8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849E-D503-540C-5025-4D0E7180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014A5-FD09-1673-4328-617499EF7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D026C-0B3A-A381-D273-98B0725E3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1709F-1BAE-6724-C606-405042167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1C468-CC33-7B6E-61B5-FBD32C434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C1609-03FB-E45B-298D-601E5F40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E86EF-747A-ACEC-504E-0CF3DE89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C96B8-9ABD-C0B1-727C-2F3CE4DC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76CA-8474-F0DA-97FA-C4B70548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71035-B9E3-F45B-916F-F79D0E62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AA800-5A08-DC7E-1848-3B144C99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05603-7C2B-2520-C580-6641941D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342F3-BD21-61A2-C63E-F302CEE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A42B8-9729-8DBF-8D8F-C3BAC497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F427B-5A1E-57A7-5A86-510C206B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1D00F-9C3C-D857-D506-34321A29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779B6-8B48-8694-CABB-4C341382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47A7B-9CB0-2E72-9783-A683EE400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BD1BC-C521-D996-831C-621FB707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AF867-996E-FA61-DAA6-044BB7C5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C2E84-9E2A-CB20-FDFF-C686B397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046C-1552-EF06-859C-41C6E6C5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D12D-8007-9A34-689F-5B0657CE1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B63E5-9596-9277-DE22-FAB651C62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9520F-0E09-A346-DFF3-3C0C8243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D78BE-3559-3A52-E015-49D3ED67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D0A91-A6B9-2087-73FC-B444F256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977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8AD0C-9938-4BAD-367C-D2306E4F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B0686-1971-07E5-7897-FA43FCA13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D5CA4-E2F6-219D-769B-B143BF1A6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3B50E-ADBE-C651-3CF8-5C5FB7117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5F07B-30AF-0D64-6050-F1C7C3073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329466b9d89560427" Target="../notesSlides/notesSlide329466b9d89560427.xml" Type="http://schemas.openxmlformats.org/officeDocument/2006/relationships/notesSlide"/></Relationships>

</file>

<file path=ppt/slides/_rels/slide187466b9d8956226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633066b9d8956277b.xml.rels><?xml version="1.0" encoding="UTF-8" standalone="yes"?>
<Relationships xmlns="http://schemas.openxmlformats.org/package/2006/relationships"><Relationship Id="rId1" Target="../slideLayouts/slideLayout1.xml" Type="http://schemas.openxmlformats.org/officeDocument/2006/relationships/slideLayout"/><Relationship Id="rId697766b9d89562936" Target="../notesSlides/notesSlide697766b9d89562936.xml" Type="http://schemas.openxmlformats.org/officeDocument/2006/relationships/notesSlide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A962-6DD5-0965-F727-D74C2B0EF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DFFFC-691B-FEAD-7352-CF6F02B88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98729"/>
      </p:ext>
    </p:extLst>
  </p:cSld>
  <p:clrMapOvr>
    <a:masterClrMapping/>
  </p:clrMapOvr>
</p:sld>
</file>

<file path=ppt/slides/slide187466b9d8956226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>
</file>

<file path=ppt/slides/slide633066b9d8956277b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85466b9d895603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phppptx</dc:creator>
  <cp:lastModifiedBy>phppptx</cp:lastModifiedBy>
  <cp:revision>1</cp:revision>
  <dcterms:created xsi:type="dcterms:W3CDTF">2022-09-26T07:58:11Z</dcterms:created>
  <dcterms:modified xsi:type="dcterms:W3CDTF">2022-09-26T07:58:43Z</dcterms:modified>
</cp:coreProperties>
</file>