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JPG" ContentType="image/jpeg"/>
  <Override ContentType="application/vnd.openxmlformats-officedocument.presentationml.slideLayout+xml" PartName="/ppt/slideLayouts/slideLayout800466b9d8a5d8928.xml"/>
  <Override ContentType="application/vnd.openxmlformats-officedocument.presentationml.slideLayout+xml" PartName="/ppt/slideLayouts/slideLayout208966b9d8a5d8946.xml"/>
  <Override ContentType="application/vnd.openxmlformats-officedocument.presentationml.slideLayout+xml" PartName="/ppt/slideLayouts/slideLayout685666b9d8a5d895d.xml"/>
  <Override ContentType="application/vnd.openxmlformats-officedocument.presentationml.slideLayout+xml" PartName="/ppt/slideLayouts/slideLayout295866b9d8a5d8972.xml"/>
  <Override ContentType="application/vnd.openxmlformats-officedocument.presentationml.slideLayout+xml" PartName="/ppt/slideLayouts/slideLayout880566b9d8a5d8984.xml"/>
  <Override ContentType="application/vnd.openxmlformats-officedocument.presentationml.slideLayout+xml" PartName="/ppt/slideLayouts/slideLayout816466b9d8a5d8996.xml"/>
  <Override ContentType="application/vnd.openxmlformats-officedocument.presentationml.slideLayout+xml" PartName="/ppt/slideLayouts/slideLayout726166b9d8a5d89a7.xml"/>
  <Override ContentType="application/vnd.openxmlformats-officedocument.presentationml.slideLayout+xml" PartName="/ppt/slideLayouts/slideLayout700766b9d8a5d89b9.xml"/>
  <Override ContentType="application/vnd.openxmlformats-officedocument.presentationml.slideLayout+xml" PartName="/ppt/slideLayouts/slideLayout334066b9d8a5d89e8.xml"/>
  <Override ContentType="application/vnd.openxmlformats-officedocument.presentationml.slideLayout+xml" PartName="/ppt/slideLayouts/slideLayout873366b9d8a5d89fb.xml"/>
  <Override ContentType="application/vnd.openxmlformats-officedocument.presentationml.slideLayout+xml" PartName="/ppt/slideLayouts/slideLayout182166b9d8a5d8a0d.xml"/>
  <Override ContentType="application/vnd.openxmlformats-officedocument.theme+xml" PartName="/ppt/theme/theme214266b9d8a5d8a6e.xml"/>
  <Override ContentType="application/vnd.openxmlformats-officedocument.theme+xml" PartName="/ppt/theme/theme450966b9d8a5d8a7b.xml"/>
  <Override ContentType="application/vnd.openxmlformats-officedocument.presentationml.slideMaster+xml" PartName="/ppt/slideMasters/slideMaster976866b9d8a5d8a8b.xml"/>
  <Override ContentType="application/vnd.openxmlformats-officedocument.presentationml.notesMaster+xml" PartName="/ppt/notesMasters/notesMaster643666b9d8a5d8c2c.xml"/>
  <Override ContentType="application/vnd.openxmlformats-officedocument.presentationml.commentAuthors+xml" PartName="/ppt/commentAuthors.xml"/>
  <Override ContentType="application/vnd.openxmlformats-officedocument.presentationml.slide+xml" PartName="/ppt/slides/slide866766b9d8a5d8c59.xml"/>
  <Override ContentType="application/vnd.openxmlformats-officedocument.presentationml.notesSlide+xml" PartName="/ppt/notesSlides/notesSlide962566b9d8a5d8c86.xml"/>
  <Override ContentType="application/vnd.openxmlformats-officedocument.presentationml.slide+xml" PartName="/ppt/slides/slide110166b9d8a5d8c97.xml"/>
  <Override ContentType="application/vnd.openxmlformats-officedocument.presentationml.slide+xml" PartName="/ppt/slides/slide176666b9d8a5d8cd8.xml"/>
  <Override ContentType="application/vnd.openxmlformats-officedocument.presentationml.slide+xml" PartName="/ppt/slides/slide143766b9d8a5d8d1c.xml"/>
  <Override ContentType="application/vnd.openxmlformats-officedocument.presentationml.slide+xml" PartName="/ppt/slides/slide824966b9d8a5d8d50.xml"/>
  <Override ContentType="application/vnd.openxmlformats-officedocument.presentationml.notesSlide+xml" PartName="/ppt/notesSlides/notesSlide102066b9d8a5d8d80.xml"/>
  <Default Extension="xlsx" ContentType="application/vnd.openxmlformats-officedocument.spreadsheetml.sheet"/>
  <Override ContentType="application/vnd.openxmlformats-officedocument.presentationml.slideLayout+xml" PartName="/ppt/slideLayouts/slideLayout392066b9d8a5dc25f.xml"/>
  <Override ContentType="application/vnd.openxmlformats-officedocument.presentationml.slideLayout+xml" PartName="/ppt/slideLayouts/slideLayout220766b9d8a5dc27b.xml"/>
  <Override ContentType="application/vnd.openxmlformats-officedocument.presentationml.slideLayout+xml" PartName="/ppt/slideLayouts/slideLayout409266b9d8a5dc28f.xml"/>
  <Override ContentType="application/vnd.openxmlformats-officedocument.presentationml.slideLayout+xml" PartName="/ppt/slideLayouts/slideLayout689966b9d8a5dc2a2.xml"/>
  <Override ContentType="application/vnd.openxmlformats-officedocument.presentationml.slideLayout+xml" PartName="/ppt/slideLayouts/slideLayout575866b9d8a5dc2b4.xml"/>
  <Override ContentType="application/vnd.openxmlformats-officedocument.presentationml.slideLayout+xml" PartName="/ppt/slideLayouts/slideLayout740866b9d8a5dc2c6.xml"/>
  <Override ContentType="application/vnd.openxmlformats-officedocument.presentationml.slideLayout+xml" PartName="/ppt/slideLayouts/slideLayout685066b9d8a5dc2d8.xml"/>
  <Override ContentType="application/vnd.openxmlformats-officedocument.presentationml.slideLayout+xml" PartName="/ppt/slideLayouts/slideLayout290666b9d8a5dc2e9.xml"/>
  <Override ContentType="application/vnd.openxmlformats-officedocument.presentationml.slideLayout+xml" PartName="/ppt/slideLayouts/slideLayout113566b9d8a5dc2fb.xml"/>
  <Override ContentType="application/vnd.openxmlformats-officedocument.presentationml.slideLayout+xml" PartName="/ppt/slideLayouts/slideLayout928366b9d8a5dc327.xml"/>
  <Override ContentType="application/vnd.openxmlformats-officedocument.presentationml.slideLayout+xml" PartName="/ppt/slideLayouts/slideLayout117566b9d8a5dc33c.xml"/>
  <Override ContentType="application/vnd.openxmlformats-officedocument.theme+xml" PartName="/ppt/theme/theme732866b9d8a5dc37a.xml"/>
  <Override ContentType="application/vnd.openxmlformats-officedocument.presentationml.slideMaster+xml" PartName="/ppt/slideMasters/slideMaster540466b9d8a5dc38a.xml"/>
  <Override ContentType="application/vnd.openxmlformats-officedocument.presentationml.slide+xml" PartName="/ppt/slides/slide414466b9d8a5dc54a.xml"/>
  <Override ContentType="application/vnd.openxmlformats-officedocument.drawingml.chart+xml" PartName="/ppt/charts/chart255766b9d8a5dc579.xml"/>
  <Override ContentType="application/vnd.ms-office.chartcolorstyle+xml" PartName="/ppt/charts/colors255766b9d8a5dc579.xml"/>
  <Override ContentType="application/vnd.ms-office.chartstyle+xml" PartName="/ppt/charts/style255766b9d8a5dc579.xml"/>
  <Override ContentType="application/vnd.openxmlformats-officedocument.presentationml.slide+xml" PartName="/ppt/slides/slide303966b9d8a5dc5ab.xml"/>
  <Override ContentType="application/vnd.openxmlformats-officedocument.drawingml.chart+xml" PartName="/ppt/charts/chart199266b9d8a5dc5d3.xml"/>
  <Override ContentType="application/vnd.ms-office.chartcolorstyle+xml" PartName="/ppt/charts/colors199266b9d8a5dc5d3.xml"/>
  <Override ContentType="application/vnd.ms-office.chartstyle+xml" PartName="/ppt/charts/style199266b9d8a5dc5d3.xml"/>
  <Override ContentType="application/vnd.openxmlformats-officedocument.drawingml.chart+xml" PartName="/ppt/charts/chart754366b9d8a5dc5f6.xml"/>
  <Override ContentType="application/vnd.ms-office.chartcolorstyle+xml" PartName="/ppt/charts/colors754366b9d8a5dc5f6.xml"/>
  <Override ContentType="application/vnd.ms-office.chartstyle+xml" PartName="/ppt/charts/style754366b9d8a5dc5f6.xml"/>
  <Override ContentType="application/vnd.openxmlformats-officedocument.presentationml.slideLayout+xml" PartName="/ppt/slideLayouts/slideLayout754166b9d8a5df760.xml"/>
  <Override ContentType="application/vnd.openxmlformats-officedocument.presentationml.slideLayout+xml" PartName="/ppt/slideLayouts/slideLayout502766b9d8a5df780.xml"/>
  <Override ContentType="application/vnd.openxmlformats-officedocument.presentationml.slideLayout+xml" PartName="/ppt/slideLayouts/slideLayout240066b9d8a5df794.xml"/>
  <Override ContentType="application/vnd.openxmlformats-officedocument.presentationml.slideLayout+xml" PartName="/ppt/slideLayouts/slideLayout933866b9d8a5df7a8.xml"/>
  <Override ContentType="application/vnd.openxmlformats-officedocument.presentationml.slideLayout+xml" PartName="/ppt/slideLayouts/slideLayout485066b9d8a5df7ba.xml"/>
  <Override ContentType="application/vnd.openxmlformats-officedocument.presentationml.slideLayout+xml" PartName="/ppt/slideLayouts/slideLayout248366b9d8a5df7cc.xml"/>
  <Override ContentType="application/vnd.openxmlformats-officedocument.presentationml.slideLayout+xml" PartName="/ppt/slideLayouts/slideLayout866566b9d8a5df7de.xml"/>
  <Override ContentType="application/vnd.openxmlformats-officedocument.presentationml.slideLayout+xml" PartName="/ppt/slideLayouts/slideLayout548666b9d8a5df7ef.xml"/>
  <Override ContentType="application/vnd.openxmlformats-officedocument.presentationml.slideLayout+xml" PartName="/ppt/slideLayouts/slideLayout834066b9d8a5df801.xml"/>
  <Override ContentType="application/vnd.openxmlformats-officedocument.presentationml.slideLayout+xml" PartName="/ppt/slideLayouts/slideLayout853866b9d8a5df81a.xml"/>
  <Override ContentType="application/vnd.openxmlformats-officedocument.presentationml.slideLayout+xml" PartName="/ppt/slideLayouts/slideLayout627766b9d8a5df82c.xml"/>
  <Override ContentType="application/vnd.openxmlformats-officedocument.theme+xml" PartName="/ppt/theme/theme296266b9d8a5df866.xml"/>
  <Override ContentType="application/vnd.openxmlformats-officedocument.theme+xml" PartName="/ppt/theme/theme583066b9d8a5df86d.xml"/>
  <Override ContentType="application/vnd.openxmlformats-officedocument.presentationml.slideMaster+xml" PartName="/ppt/slideMasters/slideMaster941666b9d8a5df87a.xml"/>
  <Override ContentType="application/vnd.openxmlformats-officedocument.presentationml.slide+xml" PartName="/ppt/slides/slide824666b9d8a5dfa27.xml"/>
  <Override ContentType="application/vnd.openxmlformats-officedocument.presentationml.notesSlide+xml" PartName="/ppt/notesSlides/notesSlide765566b9d8a5dfa5c.xml"/>
  <Override ContentType="application/vnd.openxmlformats-officedocument.presentationml.slide+xml" PartName="/ppt/slides/slide769466b9d8a5dfa6a.xml"/>
  <Override ContentType="application/vnd.openxmlformats-officedocument.presentationml.notesSlide+xml" PartName="/ppt/notesSlides/notesSlide111466b9d8a5dfa9f.xml"/>
  <Override ContentType="application/vnd.openxmlformats-officedocument.presentationml.slide+xml" PartName="/ppt/slides/slide212266b9d8a5dfaac.xml"/>
  <Default Extension="mp3" ContentType="audio/mpeg"/>
  <Default Extension="mp4" ContentType="video/mp4"/>
  <Override ContentType="application/vnd.openxmlformats-officedocument.presentationml.slideLayout+xml" PartName="/ppt/slideLayouts/slideLayout305866b9d8a5e59a5.xml"/>
  <Override ContentType="application/vnd.openxmlformats-officedocument.presentationml.slideLayout+xml" PartName="/ppt/slideLayouts/slideLayout428666b9d8a5e59c4.xml"/>
  <Override ContentType="application/vnd.openxmlformats-officedocument.presentationml.slideLayout+xml" PartName="/ppt/slideLayouts/slideLayout956566b9d8a5e59d8.xml"/>
  <Override ContentType="application/vnd.openxmlformats-officedocument.presentationml.slideLayout+xml" PartName="/ppt/slideLayouts/slideLayout415566b9d8a5e59eb.xml"/>
  <Override ContentType="application/vnd.openxmlformats-officedocument.presentationml.slideLayout+xml" PartName="/ppt/slideLayouts/slideLayout137966b9d8a5e59fd.xml"/>
  <Override ContentType="application/vnd.openxmlformats-officedocument.presentationml.slideLayout+xml" PartName="/ppt/slideLayouts/slideLayout104066b9d8a5e5a0f.xml"/>
  <Override ContentType="application/vnd.openxmlformats-officedocument.presentationml.slideLayout+xml" PartName="/ppt/slideLayouts/slideLayout119266b9d8a5e5a21.xml"/>
  <Override ContentType="application/vnd.openxmlformats-officedocument.presentationml.slideLayout+xml" PartName="/ppt/slideLayouts/slideLayout489666b9d8a5e5a32.xml"/>
  <Override ContentType="application/vnd.openxmlformats-officedocument.presentationml.slideLayout+xml" PartName="/ppt/slideLayouts/slideLayout518066b9d8a5e5a43.xml"/>
  <Override ContentType="application/vnd.openxmlformats-officedocument.presentationml.slideLayout+xml" PartName="/ppt/slideLayouts/slideLayout504666b9d8a5e5a55.xml"/>
  <Override ContentType="application/vnd.openxmlformats-officedocument.presentationml.slideLayout+xml" PartName="/ppt/slideLayouts/slideLayout766166b9d8a5e5a66.xml"/>
  <Override ContentType="application/vnd.openxmlformats-officedocument.theme+xml" PartName="/ppt/theme/theme418266b9d8a5e5a9e.xml"/>
  <Override ContentType="application/vnd.openxmlformats-officedocument.presentationml.slideMaster+xml" PartName="/ppt/slideMasters/slideMaster861766b9d8a5e5ab0.xml"/>
  <Override ContentType="application/vnd.openxmlformats-officedocument.presentationml.slide+xml" PartName="/ppt/slides/slide828866b9d8a5e5c53.xml"/>
  <Override ContentType="application/vnd.openxmlformats-officedocument.presentationml.slide+xml" PartName="/ppt/slides/slide280366b9d8a5e5c87.xml"/>
  <Override ContentType="application/vnd.openxmlformats-officedocument.presentationml.slide+xml" PartName="/ppt/slides/slide565466b9d8a5e5cb5.xml"/>
  <Override ContentType="application/vnd.openxmlformats-officedocument.presentationml.slide+xml" PartName="/ppt/slides/slide460666b9d8a5e5cf7.xml"/>
  <Override ContentType="application/vnd.openxmlformats-officedocument.presentationml.slide+xml" PartName="/ppt/slides/slide146666b9d8a5e5d25.xml"/>
  <Override ContentType="application/vnd.openxmlformats-officedocument.presentationml.slideLayout+xml" PartName="/ppt/slideLayouts/slideLayout366766b9d8a5e9193.xml"/>
  <Override ContentType="application/vnd.openxmlformats-officedocument.presentationml.slideLayout+xml" PartName="/ppt/slideLayouts/slideLayout638466b9d8a5e91b2.xml"/>
  <Override ContentType="application/vnd.openxmlformats-officedocument.presentationml.slideLayout+xml" PartName="/ppt/slideLayouts/slideLayout635266b9d8a5e91c7.xml"/>
  <Override ContentType="application/vnd.openxmlformats-officedocument.presentationml.slideLayout+xml" PartName="/ppt/slideLayouts/slideLayout376366b9d8a5e91da.xml"/>
  <Override ContentType="application/vnd.openxmlformats-officedocument.presentationml.slideLayout+xml" PartName="/ppt/slideLayouts/slideLayout168866b9d8a5e91ec.xml"/>
  <Override ContentType="application/vnd.openxmlformats-officedocument.presentationml.slideLayout+xml" PartName="/ppt/slideLayouts/slideLayout641166b9d8a5e91fe.xml"/>
  <Override ContentType="application/vnd.openxmlformats-officedocument.presentationml.slideLayout+xml" PartName="/ppt/slideLayouts/slideLayout136366b9d8a5e920f.xml"/>
  <Override ContentType="application/vnd.openxmlformats-officedocument.presentationml.slideLayout+xml" PartName="/ppt/slideLayouts/slideLayout434466b9d8a5e9221.xml"/>
  <Override ContentType="application/vnd.openxmlformats-officedocument.presentationml.slideLayout+xml" PartName="/ppt/slideLayouts/slideLayout358866b9d8a5e9232.xml"/>
  <Override ContentType="application/vnd.openxmlformats-officedocument.presentationml.slideLayout+xml" PartName="/ppt/slideLayouts/slideLayout989666b9d8a5e9243.xml"/>
  <Override ContentType="application/vnd.openxmlformats-officedocument.presentationml.slideLayout+xml" PartName="/ppt/slideLayouts/slideLayout171266b9d8a5e9260.xml"/>
  <Override ContentType="application/vnd.openxmlformats-officedocument.theme+xml" PartName="/ppt/theme/theme920766b9d8a5e92a4.xml"/>
  <Override ContentType="application/vnd.openxmlformats-officedocument.presentationml.slideMaster+xml" PartName="/ppt/slideMasters/slideMaster802766b9d8a5e92b6.xml"/>
  <Override ContentType="application/vnd.openxmlformats-officedocument.presentationml.slide+xml" PartName="/ppt/slides/slide988966b9d8a5e949a.xml"/>
  <Override ContentType="application/vnd.openxmlformats-officedocument.presentationml.slide+xml" PartName="/ppt/slides/slide225266b9d8a5e94d1.xml"/>
  <Override ContentType="application/vnd.openxmlformats-officedocument.presentationml.comments+xml" PartName="/ppt/comments/comment267166b9d8a5e9513.xml"/>
  <Override ContentType="application/vnd.openxmlformats-officedocument.presentationml.slide+xml" PartName="/ppt/slides/slide817466b9d8a5e9534.xml"/>
  <Override ContentType="application/vnd.openxmlformats-officedocument.presentationml.comments+xml" PartName="/ppt/comments/comment475666b9d8a5e957c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976866b9d8a5d8a8b"/>
    <p:sldMasterId id="2147483683" r:id="rId540466b9d8a5dc38a"/>
    <p:sldMasterId id="2147483695" r:id="rId941666b9d8a5df87a"/>
    <p:sldMasterId id="2147483707" r:id="rId861766b9d8a5e5ab0"/>
    <p:sldMasterId id="2147483719" r:id="rId802766b9d8a5e92b6"/>
  </p:sldMasterIdLst>
  <p:notesMasterIdLst>
    <p:notesMasterId r:id="rId643666b9d8a5d8c2c"/>
  </p:notesMasterIdLst>
  <p:sldIdLst>
    <p:sldId id="256" r:id="rId2"/>
    <p:sldId id="257" r:id="rId3"/>
    <p:sldId id="258" r:id="rId4"/>
    <p:sldId id="259" r:id="rId866766b9d8a5d8c59"/>
    <p:sldId id="260" r:id="rId110166b9d8a5d8c97"/>
    <p:sldId id="261" r:id="rId176666b9d8a5d8cd8"/>
    <p:sldId id="262" r:id="rId143766b9d8a5d8d1c"/>
    <p:sldId id="263" r:id="rId824966b9d8a5d8d50"/>
    <p:sldId id="264" r:id="rId414466b9d8a5dc54a"/>
    <p:sldId id="265" r:id="rId303966b9d8a5dc5ab"/>
    <p:sldId id="266" r:id="rId824666b9d8a5dfa27"/>
    <p:sldId id="267" r:id="rId769466b9d8a5dfa6a"/>
    <p:sldId id="268" r:id="rId212266b9d8a5dfaac"/>
    <p:sldId id="269" r:id="rId828866b9d8a5e5c53"/>
    <p:sldId id="270" r:id="rId280366b9d8a5e5c87"/>
    <p:sldId id="271" r:id="rId565466b9d8a5e5cb5"/>
    <p:sldId id="272" r:id="rId460666b9d8a5e5cf7"/>
    <p:sldId id="273" r:id="rId146666b9d8a5e5d25"/>
    <p:sldId id="274" r:id="rId988966b9d8a5e949a"/>
    <p:sldId id="275" r:id="rId225266b9d8a5e94d1"/>
    <p:sldId id="276" r:id="rId817466b9d8a5e95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xmlns:p14="http://schemas.microsoft.com/office/powerpoint/2010/main" uri="{521415D9-36F7-43E2-AB2F-B90AF26B5E84}">
      <p14:sectionLst xmlns:p14="http://schemas.microsoft.com/office/powerpoint/2010/main">
        <p14:section name="Welcome" id="{E75E278A-FF0E-49A4-B170-79828D63BBAD}">
          <p14:sldIdLst>
            <p14:sldId id="259"/>
          </p14:sldIdLst>
        </p14:section>
        <p14:section name="Design, Impress, Work Together" id="{B9B51309-D148-4332-87C2-07BE32FBCA3B}">
          <p14:sldIdLst>
            <p14:sldId id="260"/>
            <p14:sldId id="261"/>
            <p14:sldId id="262"/>
          </p14:sldIdLst>
        </p14:section>
        <p14:section name="Learn More" id="{2CC34DB2-6590-42C0-AD4B-A04C6060184E}">
          <p14:sldIdLst>
            <p14:sldId id="26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xmlns:p15="http://schemas.microsoft.com/office/powerpoint/2012/main" id="2" name="dynadocx" initials="dynadocx" lastIdx="6" clrIdx="2">
    <p:extLst>
      <p:ext uri="{19B8F6BF-5375-455C-9EA6-DF929625EA0E}">
        <p15:presenceInfo xmlns:p15="http://schemas.microsoft.com/office/powerpoint/2012/main" userId="dynadoc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76866b9d8a5d8a8b" Target="slideMasters/slideMaster976866b9d8a5d8a8b.xml" Type="http://schemas.openxmlformats.org/officeDocument/2006/relationships/slideMaster"/><Relationship Id="rId643666b9d8a5d8c2c" Target="notesMasters/notesMaster643666b9d8a5d8c2c.xml" Type="http://schemas.openxmlformats.org/officeDocument/2006/relationships/notesMaster"/><Relationship Id="rId513566b9d8a5d8c4a" Target="commentAuthors.xml" Type="http://schemas.openxmlformats.org/officeDocument/2006/relationships/commentAuthors"/><Relationship Id="rId866766b9d8a5d8c59" Target="slides/slide866766b9d8a5d8c59.xml" Type="http://schemas.openxmlformats.org/officeDocument/2006/relationships/slide"/><Relationship Id="rId110166b9d8a5d8c97" Target="slides/slide110166b9d8a5d8c97.xml" Type="http://schemas.openxmlformats.org/officeDocument/2006/relationships/slide"/><Relationship Id="rId176666b9d8a5d8cd8" Target="slides/slide176666b9d8a5d8cd8.xml" Type="http://schemas.openxmlformats.org/officeDocument/2006/relationships/slide"/><Relationship Id="rId143766b9d8a5d8d1c" Target="slides/slide143766b9d8a5d8d1c.xml" Type="http://schemas.openxmlformats.org/officeDocument/2006/relationships/slide"/><Relationship Id="rId824966b9d8a5d8d50" Target="slides/slide824966b9d8a5d8d50.xml" Type="http://schemas.openxmlformats.org/officeDocument/2006/relationships/slide"/><Relationship Id="rId540466b9d8a5dc38a" Target="slideMasters/slideMaster540466b9d8a5dc38a.xml" Type="http://schemas.openxmlformats.org/officeDocument/2006/relationships/slideMaster"/><Relationship Id="rId414466b9d8a5dc54a" Target="slides/slide414466b9d8a5dc54a.xml" Type="http://schemas.openxmlformats.org/officeDocument/2006/relationships/slide"/><Relationship Id="rId303966b9d8a5dc5ab" Target="slides/slide303966b9d8a5dc5ab.xml" Type="http://schemas.openxmlformats.org/officeDocument/2006/relationships/slide"/><Relationship Id="rId941666b9d8a5df87a" Target="slideMasters/slideMaster941666b9d8a5df87a.xml" Type="http://schemas.openxmlformats.org/officeDocument/2006/relationships/slideMaster"/><Relationship Id="rId824666b9d8a5dfa27" Target="slides/slide824666b9d8a5dfa27.xml" Type="http://schemas.openxmlformats.org/officeDocument/2006/relationships/slide"/><Relationship Id="rId769466b9d8a5dfa6a" Target="slides/slide769466b9d8a5dfa6a.xml" Type="http://schemas.openxmlformats.org/officeDocument/2006/relationships/slide"/><Relationship Id="rId212266b9d8a5dfaac" Target="slides/slide212266b9d8a5dfaac.xml" Type="http://schemas.openxmlformats.org/officeDocument/2006/relationships/slide"/><Relationship Id="rId861766b9d8a5e5ab0" Target="slideMasters/slideMaster861766b9d8a5e5ab0.xml" Type="http://schemas.openxmlformats.org/officeDocument/2006/relationships/slideMaster"/><Relationship Id="rId828866b9d8a5e5c53" Target="slides/slide828866b9d8a5e5c53.xml" Type="http://schemas.openxmlformats.org/officeDocument/2006/relationships/slide"/><Relationship Id="rId280366b9d8a5e5c87" Target="slides/slide280366b9d8a5e5c87.xml" Type="http://schemas.openxmlformats.org/officeDocument/2006/relationships/slide"/><Relationship Id="rId565466b9d8a5e5cb5" Target="slides/slide565466b9d8a5e5cb5.xml" Type="http://schemas.openxmlformats.org/officeDocument/2006/relationships/slide"/><Relationship Id="rId460666b9d8a5e5cf7" Target="slides/slide460666b9d8a5e5cf7.xml" Type="http://schemas.openxmlformats.org/officeDocument/2006/relationships/slide"/><Relationship Id="rId146666b9d8a5e5d25" Target="slides/slide146666b9d8a5e5d25.xml" Type="http://schemas.openxmlformats.org/officeDocument/2006/relationships/slide"/><Relationship Id="rId802766b9d8a5e92b6" Target="slideMasters/slideMaster802766b9d8a5e92b6.xml" Type="http://schemas.openxmlformats.org/officeDocument/2006/relationships/slideMaster"/><Relationship Id="rId988966b9d8a5e949a" Target="slides/slide988966b9d8a5e949a.xml" Type="http://schemas.openxmlformats.org/officeDocument/2006/relationships/slide"/><Relationship Id="rId225266b9d8a5e94d1" Target="slides/slide225266b9d8a5e94d1.xml" Type="http://schemas.openxmlformats.org/officeDocument/2006/relationships/slide"/><Relationship Id="rId817466b9d8a5e9534" Target="slides/slide817466b9d8a5e9534.xml" Type="http://schemas.openxmlformats.org/officeDocument/2006/relationships/slide"/></Relationships>

</file>

<file path=ppt/charts/_rels/chart199266b9d8a5dc5d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9266b9d8a5dc5d3.xlsx"/><Relationship Id="rId2" Type="http://schemas.microsoft.com/office/2011/relationships/chartColorStyle" Target="colors199266b9d8a5dc5d3.xml"/><Relationship Id="rId1" Type="http://schemas.microsoft.com/office/2011/relationships/chartStyle" Target="style199266b9d8a5dc5d3.xml"/></Relationships>
</file>

<file path=ppt/charts/_rels/chart255766b9d8a5dc5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5766b9d8a5dc579.xlsx"/><Relationship Id="rId2" Type="http://schemas.microsoft.com/office/2011/relationships/chartColorStyle" Target="colors255766b9d8a5dc579.xml"/><Relationship Id="rId1" Type="http://schemas.microsoft.com/office/2011/relationships/chartStyle" Target="style255766b9d8a5dc579.xml"/></Relationships>
</file>

<file path=ppt/charts/_rels/chart754366b9d8a5dc5f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4366b9d8a5dc5f6.xlsx"/><Relationship Id="rId2" Type="http://schemas.microsoft.com/office/2011/relationships/chartColorStyle" Target="colors754366b9d8a5dc5f6.xml"/><Relationship Id="rId1" Type="http://schemas.microsoft.com/office/2011/relationships/chartStyle" Target="style754366b9d8a5dc5f6.xml"/></Relationships>
</file>

<file path=ppt/charts/chart199266b9d8a5dc5d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A </a:t>
            </a:r>
            <a:r>
              <a:rPr lang="es-ES" dirty="0" err="1"/>
              <a:t>title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F0-47BF-BCD9-4B67DFA0D2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F0-47BF-BCD9-4B67DFA0D2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F0-47BF-BCD9-4B67DFA0D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7852624"/>
        <c:axId val="607155424"/>
      </c:lineChart>
      <c:catAx>
        <c:axId val="205785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7155424"/>
        <c:crosses val="autoZero"/>
        <c:auto val="1"/>
        <c:lblAlgn val="ctr"/>
        <c:lblOffset val="100"/>
        <c:noMultiLvlLbl val="0"/>
      </c:catAx>
      <c:valAx>
        <c:axId val="6071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5785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55766b9d8a5dc5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E-4073-8012-C004B2AAD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E-4073-8012-C004B2AAD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9E-4073-8012-C004B2AAD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855504"/>
        <c:axId val="466894816"/>
      </c:barChart>
      <c:catAx>
        <c:axId val="205785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6894816"/>
        <c:crosses val="autoZero"/>
        <c:auto val="1"/>
        <c:lblAlgn val="ctr"/>
        <c:lblOffset val="100"/>
        <c:noMultiLvlLbl val="0"/>
      </c:catAx>
      <c:valAx>
        <c:axId val="46689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5785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54366b9d8a5dc5f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C-4F0A-AD79-D6FA64DD2D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C-4F0A-AD79-D6FA64DD2D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C-4F0A-AD79-D6FA64DD2D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4C-4F0A-AD79-D6FA64DD2D3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E-49F2-A9CB-3327E0BC5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99266b9d8a5dc5d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5766b9d8a5dc5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4366b9d8a5dc5f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99266b9d8a5dc5d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5766b9d8a5dc5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4366b9d8a5dc5f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267166b9d8a5e95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22T14:01:31.427" idx="4">
    <p:pos x="3072" y="453"/>
    <p:text>phppptx comment</p:text>
    <p:extLst>
      <p:ext uri="{C676402C-5697-4E1C-873F-D02D1690AC5C}">
        <p15:threadingInfo xmlns:p15="http://schemas.microsoft.com/office/powerpoint/2012/main" timeZoneBias="-120"/>
      </p:ext>
    </p:extLst>
  </p:cm>
  <p:cm authorId="2" dt="2023-06-22T14:01:55.788" idx="5">
    <p:pos x="933" y="2709"/>
    <p:text>Many other features.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75666b9d8a5e957c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22T14:01:45.310" idx="6">
    <p:pos x="2818" y="452"/>
    <p:text>PHP products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643666b9d8a5d8c2c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0966b9d8a5d8a7b.xml"/></Relationships>
</file>

<file path=ppt/notesMasters/notesMaster643666b9d8a5d8c2c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s102066b9d8a5d8d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4966b9d8a5d8d50.xml"/><Relationship Id="rId1" Type="http://schemas.openxmlformats.org/officeDocument/2006/relationships/notesMaster" Target="../notesMasters/notesMaster643666b9d8a5d8c2c.xml"/></Relationships>
</file>

<file path=ppt/notesSlides/_rels/notesSlides111466b9d8a5dfa9f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9466b9d8a5dfa6a.xml"/><Relationship Id="rId1" Type="http://schemas.openxmlformats.org/officeDocument/2006/relationships/notesMaster" Target="../notesMasters/notesMaster1.xml"/></Relationships>
</file>

<file path=ppt/notesSlides/_rels/notesSlides765566b9d8a5dfa5c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4666b9d8a5dfa27.xml"/><Relationship Id="rId1" Type="http://schemas.openxmlformats.org/officeDocument/2006/relationships/notesMaster" Target="../notesMasters/notesMaster1.xml"/></Relationships>
</file>

<file path=ppt/notesSlides/_rels/notesSlides962566b9d8a5d8c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6766b9d8a5d8c59.xml"/><Relationship Id="rId1" Type="http://schemas.openxmlformats.org/officeDocument/2006/relationships/notesMaster" Target="../notesMasters/notesMaster643666b9d8a5d8c2c.xml"/></Relationships>
</file>

<file path=ppt/notesSlides/notesSlide102066b9d8a5d8d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notesSlides/notesSlide111466b9d8a5dfa9f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note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variables: $VAR_NOTE_2</a:t>
            </a:r>
            <a:r>
              <a:rPr lang="es-ES"/>
              <a:t>$, $VAR_NOTE_3$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1628C-6269-4055-A648-BB9D69363C9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13935"/>
      </p:ext>
    </p:extLst>
  </p:cSld>
  <p:clrMapOvr>
    <a:masterClrMapping/>
  </p:clrMapOvr>
</p:notes>
</file>

<file path=ppt/notesSlides/notesSlide765566b9d8a5dfa5c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$VAR_NOTE_1$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1628C-6269-4055-A648-BB9D69363C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509731"/>
      </p:ext>
    </p:extLst>
  </p:cSld>
  <p:clrMapOvr>
    <a:masterClrMapping/>
  </p:clrMapOvr>
</p:notes>
</file>

<file path=ppt/notesSlides/notesSlide962566b9d8a5d8c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066b9d8a5e5a0f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566b9d8a5dc2fb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117566b9d8a5dc33c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119266b9d8a5e5a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136366b9d8a5e920f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137966b9d8a5e59fd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168866b9d8a5e91ec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171266b9d8a5e9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182166b9d8a5d8a0d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966b9d8a5d8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220766b9d8a5dc27b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240066b9d8a5df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248366b9d8a5df7cc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290666b9d8a5dc2e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295866b9d8a5d8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866b9d8a5e59a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334066b9d8a5d89e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358866b9d8a5e9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366766b9d8a5e9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376366b9d8a5e91da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392066b9d8a5dc25f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9266b9d8a5dc28f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415566b9d8a5e59eb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428666b9d8a5e59c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434466b9d8a5e9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485066b9d8a5df7ba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489666b9d8a5e5a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2766b9d8a5df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504666b9d8a5e5a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518066b9d8a5e5a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548666b9d8a5df7ef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575866b9d8a5dc2b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7766b9d8a5df82c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635266b9d8a5e91c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638466b9d8a5e91b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641166b9d8a5e91fe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_rels/slideLayout685066b9d8a5dc2d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685666b9d8a5d895d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689966b9d8a5dc2a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0766b9d8a5d89b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726166b9d8a5d89a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740866b9d8a5dc2c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754166b9d8a5df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766166b9d8a5e5a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0466b9d8a5d8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816466b9d8a5d8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834066b9d8a5df8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666b9d8a5df815.png"/><Relationship Id="rId1" Type="http://schemas.openxmlformats.org/officeDocument/2006/relationships/slideMaster" Target="../slideMasters/slideMaster941666b9d8a5df87a.xml"/></Relationships>
</file>

<file path=ppt/slideLayouts/_rels/slideLayout853866b9d8a5df81a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866566b9d8a5df7de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873366b9d8a5d89fb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880566b9d8a5d8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6866b9d8a5d8a8b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8366b9d8a5dc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0466b9d8a5dc38a.xml"/></Relationships>
</file>

<file path=ppt/slideLayouts/_rels/slideLayout933866b9d8a5df7a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1666b9d8a5df87a.xml"/></Relationships>
</file>

<file path=ppt/slideLayouts/_rels/slideLayout956566b9d8a5e59d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1766b9d8a5e5ab0.xml"/></Relationships>
</file>

<file path=ppt/slideLayouts/_rels/slideLayout989666b9d8a5e9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2766b9d8a5e92b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04066b9d8a5e5a0f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113566b9d8a5dc2fb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681C-B3AC-EDEF-BDF6-D9BC7D6F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4E3FE-87FA-6495-9E91-2D7665BFD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B9772-2A0F-3D12-8AA0-54A52725D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584B0-A1FF-DE7C-AE3E-2C59F053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9960A-9785-5987-6383-31D4739D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C4A01-23B4-4E54-5B5A-B7502EEB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067562"/>
      </p:ext>
    </p:extLst>
  </p:cSld>
  <p:clrMapOvr>
    <a:masterClrMapping/>
  </p:clrMapOvr>
</p:sldLayout>
</file>

<file path=ppt/slideLayouts/slideLayout117566b9d8a5dc33c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40574-46E9-68D9-2E08-36B054EA2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72CDB-B65F-749B-B43C-6AF195E8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2DFBB-0E57-5AEA-820B-764FD203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3CC4B-1779-9A55-0549-21304FAE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CC07C-C406-CB45-3E3F-5A94A2F4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394222"/>
      </p:ext>
    </p:extLst>
  </p:cSld>
  <p:clrMapOvr>
    <a:masterClrMapping/>
  </p:clrMapOvr>
</p:sldLayout>
</file>

<file path=ppt/slideLayouts/slideLayout119266b9d8a5e5a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136366b9d8a5e920f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137966b9d8a5e59fd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168866b9d8a5e91ec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171266b9d8a5e9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182166b9d8a5d8a0d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208966b9d8a5d89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220766b9d8a5dc27b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DDF8-8EC5-264A-BB29-3D9F632B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79A5-26CF-A10F-EF0E-2A8B9A97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0C731-7353-CA82-FD22-7F1B582A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C08D-1D0C-8337-A798-A7607773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0CF9C-5767-0FD1-BE67-1A244E16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244606"/>
      </p:ext>
    </p:extLst>
  </p:cSld>
  <p:clrMapOvr>
    <a:masterClrMapping/>
  </p:clrMapOvr>
</p:sldLayout>
</file>

<file path=ppt/slideLayouts/slideLayout240066b9d8a5df7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248366b9d8a5df7cc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290666b9d8a5dc2e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78BC-419B-95AA-4BA5-5BF4137B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8C77-4170-8E12-1FD9-B5F12E0E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4CC29-BA19-9F0C-7C95-EE9037E31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94CB5-9C8D-9010-4295-D16B6EF6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CE88E-6F05-9A0E-6135-2D02F119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63CC7-962C-C732-3D30-B8D88011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756570"/>
      </p:ext>
    </p:extLst>
  </p:cSld>
  <p:clrMapOvr>
    <a:masterClrMapping/>
  </p:clrMapOvr>
</p:sldLayout>
</file>

<file path=ppt/slideLayouts/slideLayout295866b9d8a5d8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305866b9d8a5e59a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334066b9d8a5d89e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Layouts/slideLayout358866b9d8a5e9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Layouts/slideLayout366766b9d8a5e9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376366b9d8a5e91da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392066b9d8a5dc25f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D4BD-F3B3-00BB-23F9-3D00ABF5F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FEC82-99ED-4EB4-84B4-55300326D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F644-B83C-6A9E-C685-9EE0AC78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DA21F-F4FD-48A9-0F8A-562EE1AA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EF1E-DD09-4DFF-6C5F-417CC48A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01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409266b9d8a5dc28f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298D-F73A-A68A-58D8-EEBDEA40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CAC4A-6EFF-5177-CE82-16135DD7C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F8A2-F0DD-517E-DA21-BAAC9B5C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B06AB-8051-9A42-AA7E-AE4F48B1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75693-38B5-E69F-77F5-90927D99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434482"/>
      </p:ext>
    </p:extLst>
  </p:cSld>
  <p:clrMapOvr>
    <a:masterClrMapping/>
  </p:clrMapOvr>
</p:sldLayout>
</file>

<file path=ppt/slideLayouts/slideLayout415566b9d8a5e59eb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428666b9d8a5e59c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434466b9d8a5e9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485066b9d8a5df7ba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489666b9d8a5e5a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502766b9d8a5df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$VAR_LIST$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504666b9d8a5e5a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518066b9d8a5e5a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Layouts/slideLayout548666b9d8a5df7ef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575866b9d8a5dc2b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10E8-3E03-0571-D6AC-BD8F28C6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9ED67-FA57-9606-0B8E-A9713DCE1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26AC6-EF16-348E-4B75-BCAF8C62B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C4EA3-F39B-7134-8929-F8AF936F0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7B526-AE88-4ED7-D70F-A1BA4B2E4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015A2-8BAD-4D1E-AECF-6242F0FA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66C5-E5F9-07DD-EBBA-7D604BFA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7D623-74E7-0449-5255-04BF4DE1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1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627766b9d8a5df82c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635266b9d8a5e91c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638466b9d8a5e91b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641166b9d8a5e91fe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685066b9d8a5dc2d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75321-0510-9444-DD8C-9544D098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FA8C6-6AAA-6737-C772-8BE864FD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3819C-D1DD-CDEC-4149-14174502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710599"/>
      </p:ext>
    </p:extLst>
  </p:cSld>
  <p:clrMapOvr>
    <a:masterClrMapping/>
  </p:clrMapOvr>
</p:sldLayout>
</file>

<file path=ppt/slideLayouts/slideLayout685666b9d8a5d895d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689966b9d8a5dc2a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5FEA-B2B2-29FE-BCC4-CF900714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0CDB-857C-85CB-40E1-0868039A2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69F7C-5F14-9123-4C66-4EBB0540F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019A9-B582-90AD-8A0F-B7ABA58B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12A89-12AE-C242-1D01-D6F0F430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A5764-775C-09BC-8AF3-9CC7FA28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40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700766b9d8a5d89b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726166b9d8a5d89a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740866b9d8a5dc2c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55D2-CBE4-2EA7-12E2-940F6B8D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FAEDC-79E8-BDD9-0C66-C4ACD3B6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CDA31-8C06-2718-0704-73B953BD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3D23A-4046-4A7F-D579-CB459E52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69888"/>
      </p:ext>
    </p:extLst>
  </p:cSld>
  <p:clrMapOvr>
    <a:masterClrMapping/>
  </p:clrMapOvr>
</p:sldLayout>
</file>

<file path=ppt/slideLayouts/slideLayout754166b9d8a5df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Click to edit $VAR_TITLE$ 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$VAR_SUBTITLE$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766166b9d8a5e5a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800466b9d8a5d89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816466b9d8a5d8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834066b9d8a5df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  <p:pic>
        <p:nvPicPr>
          <p:cNvPr id="11" name="Picture 10" descr="$VAR_IMAGE$">
            <a:extLst>
              <a:ext uri="{FF2B5EF4-FFF2-40B4-BE49-F238E27FC236}">
                <a16:creationId xmlns:a16="http://schemas.microsoft.com/office/drawing/2014/main" id="{E938348F-99E0-F828-F1CB-06001B0AE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59046"/>
            <a:ext cx="6169024" cy="48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Layouts/slideLayout853866b9d8a5df81a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866566b9d8a5df7de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73366b9d8a5d89fb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880566b9d8a5d8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Layouts/slideLayout928366b9d8a5dc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2C6E-1942-9BD2-ADEC-2C25E6F1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B6B1-4F4C-9CDD-6012-033BE823A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F3F8D-D9C2-E940-4DFB-7C2D6C3E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D8F0B-2DF8-B843-C168-EF9988BC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49BAF-DD56-C36D-A311-8FDE5007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27703"/>
      </p:ext>
    </p:extLst>
  </p:cSld>
  <p:clrMapOvr>
    <a:masterClrMapping/>
  </p:clrMapOvr>
</p:sldLayout>
</file>

<file path=ppt/slideLayouts/slideLayout933866b9d8a5df7a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956566b9d8a5e59d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989666b9d8a5e9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540466b9d8a5dc38a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666b9d8a5dc2e9.xml"/><Relationship Id="rId3" Type="http://schemas.openxmlformats.org/officeDocument/2006/relationships/slideLayout" Target="../slideLayouts/slideLayout409266b9d8a5dc28f.xml"/><Relationship Id="rId7" Type="http://schemas.openxmlformats.org/officeDocument/2006/relationships/slideLayout" Target="../slideLayouts/slideLayout685066b9d8a5dc2d8.xml"/><Relationship Id="rId12" Type="http://schemas.openxmlformats.org/officeDocument/2006/relationships/theme" Target="../theme/theme732866b9d8a5dc37a.xml"/><Relationship Id="rId2" Type="http://schemas.openxmlformats.org/officeDocument/2006/relationships/slideLayout" Target="../slideLayouts/slideLayout220766b9d8a5dc27b.xml"/><Relationship Id="rId1" Type="http://schemas.openxmlformats.org/officeDocument/2006/relationships/slideLayout" Target="../slideLayouts/slideLayout392066b9d8a5dc25f.xml"/><Relationship Id="rId6" Type="http://schemas.openxmlformats.org/officeDocument/2006/relationships/slideLayout" Target="../slideLayouts/slideLayout740866b9d8a5dc2c6.xml"/><Relationship Id="rId11" Type="http://schemas.openxmlformats.org/officeDocument/2006/relationships/slideLayout" Target="../slideLayouts/slideLayout117566b9d8a5dc33c.xml"/><Relationship Id="rId5" Type="http://schemas.openxmlformats.org/officeDocument/2006/relationships/slideLayout" Target="../slideLayouts/slideLayout575866b9d8a5dc2b4.xml"/><Relationship Id="rId10" Type="http://schemas.openxmlformats.org/officeDocument/2006/relationships/slideLayout" Target="../slideLayouts/slideLayout928366b9d8a5dc327.xml"/><Relationship Id="rId4" Type="http://schemas.openxmlformats.org/officeDocument/2006/relationships/slideLayout" Target="../slideLayouts/slideLayout689966b9d8a5dc2a2.xml"/><Relationship Id="rId9" Type="http://schemas.openxmlformats.org/officeDocument/2006/relationships/slideLayout" Target="../slideLayouts/slideLayout113566b9d8a5dc2fb.xml"/></Relationships>
</file>

<file path=ppt/slideMasters/_rels/slideMaster802766b9d8a5e92b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466b9d8a5e9221.xml"/><Relationship Id="rId3" Type="http://schemas.openxmlformats.org/officeDocument/2006/relationships/slideLayout" Target="../slideLayouts/slideLayout635266b9d8a5e91c7.xml"/><Relationship Id="rId7" Type="http://schemas.openxmlformats.org/officeDocument/2006/relationships/slideLayout" Target="../slideLayouts/slideLayout136366b9d8a5e920f.xml"/><Relationship Id="rId12" Type="http://schemas.openxmlformats.org/officeDocument/2006/relationships/theme" Target="../theme/theme920766b9d8a5e92a4.xml"/><Relationship Id="rId2" Type="http://schemas.openxmlformats.org/officeDocument/2006/relationships/slideLayout" Target="../slideLayouts/slideLayout638466b9d8a5e91b2.xml"/><Relationship Id="rId1" Type="http://schemas.openxmlformats.org/officeDocument/2006/relationships/slideLayout" Target="../slideLayouts/slideLayout366766b9d8a5e9193.xml"/><Relationship Id="rId6" Type="http://schemas.openxmlformats.org/officeDocument/2006/relationships/slideLayout" Target="../slideLayouts/slideLayout641166b9d8a5e91fe.xml"/><Relationship Id="rId11" Type="http://schemas.openxmlformats.org/officeDocument/2006/relationships/slideLayout" Target="../slideLayouts/slideLayout171266b9d8a5e9260.xml"/><Relationship Id="rId5" Type="http://schemas.openxmlformats.org/officeDocument/2006/relationships/slideLayout" Target="../slideLayouts/slideLayout168866b9d8a5e91ec.xml"/><Relationship Id="rId10" Type="http://schemas.openxmlformats.org/officeDocument/2006/relationships/slideLayout" Target="../slideLayouts/slideLayout989666b9d8a5e9243.xml"/><Relationship Id="rId4" Type="http://schemas.openxmlformats.org/officeDocument/2006/relationships/slideLayout" Target="../slideLayouts/slideLayout376366b9d8a5e91da.xml"/><Relationship Id="rId9" Type="http://schemas.openxmlformats.org/officeDocument/2006/relationships/slideLayout" Target="../slideLayouts/slideLayout358866b9d8a5e9232.xml"/></Relationships>
</file>

<file path=ppt/slideMasters/_rels/slideMaster861766b9d8a5e5ab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9666b9d8a5e5a32.xml"/><Relationship Id="rId3" Type="http://schemas.openxmlformats.org/officeDocument/2006/relationships/slideLayout" Target="../slideLayouts/slideLayout956566b9d8a5e59d8.xml"/><Relationship Id="rId7" Type="http://schemas.openxmlformats.org/officeDocument/2006/relationships/slideLayout" Target="../slideLayouts/slideLayout119266b9d8a5e5a21.xml"/><Relationship Id="rId12" Type="http://schemas.openxmlformats.org/officeDocument/2006/relationships/theme" Target="../theme/theme418266b9d8a5e5a9e.xml"/><Relationship Id="rId2" Type="http://schemas.openxmlformats.org/officeDocument/2006/relationships/slideLayout" Target="../slideLayouts/slideLayout428666b9d8a5e59c4.xml"/><Relationship Id="rId1" Type="http://schemas.openxmlformats.org/officeDocument/2006/relationships/slideLayout" Target="../slideLayouts/slideLayout305866b9d8a5e59a5.xml"/><Relationship Id="rId6" Type="http://schemas.openxmlformats.org/officeDocument/2006/relationships/slideLayout" Target="../slideLayouts/slideLayout104066b9d8a5e5a0f.xml"/><Relationship Id="rId11" Type="http://schemas.openxmlformats.org/officeDocument/2006/relationships/slideLayout" Target="../slideLayouts/slideLayout766166b9d8a5e5a66.xml"/><Relationship Id="rId5" Type="http://schemas.openxmlformats.org/officeDocument/2006/relationships/slideLayout" Target="../slideLayouts/slideLayout137966b9d8a5e59fd.xml"/><Relationship Id="rId10" Type="http://schemas.openxmlformats.org/officeDocument/2006/relationships/slideLayout" Target="../slideLayouts/slideLayout504666b9d8a5e5a55.xml"/><Relationship Id="rId4" Type="http://schemas.openxmlformats.org/officeDocument/2006/relationships/slideLayout" Target="../slideLayouts/slideLayout415566b9d8a5e59eb.xml"/><Relationship Id="rId9" Type="http://schemas.openxmlformats.org/officeDocument/2006/relationships/slideLayout" Target="../slideLayouts/slideLayout518066b9d8a5e5a43.xml"/></Relationships>
</file>

<file path=ppt/slideMasters/_rels/slideMaster941666b9d8a5df87a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666b9d8a5df7ef.xml"/><Relationship Id="rId3" Type="http://schemas.openxmlformats.org/officeDocument/2006/relationships/slideLayout" Target="../slideLayouts/slideLayout240066b9d8a5df794.xml"/><Relationship Id="rId7" Type="http://schemas.openxmlformats.org/officeDocument/2006/relationships/slideLayout" Target="../slideLayouts/slideLayout866566b9d8a5df7de.xml"/><Relationship Id="rId12" Type="http://schemas.openxmlformats.org/officeDocument/2006/relationships/theme" Target="../theme/theme296266b9d8a5df866.xml"/><Relationship Id="rId2" Type="http://schemas.openxmlformats.org/officeDocument/2006/relationships/slideLayout" Target="../slideLayouts/slideLayout502766b9d8a5df780.xml"/><Relationship Id="rId1" Type="http://schemas.openxmlformats.org/officeDocument/2006/relationships/slideLayout" Target="../slideLayouts/slideLayout754166b9d8a5df760.xml"/><Relationship Id="rId6" Type="http://schemas.openxmlformats.org/officeDocument/2006/relationships/slideLayout" Target="../slideLayouts/slideLayout248366b9d8a5df7cc.xml"/><Relationship Id="rId11" Type="http://schemas.openxmlformats.org/officeDocument/2006/relationships/slideLayout" Target="../slideLayouts/slideLayout627766b9d8a5df82c.xml"/><Relationship Id="rId5" Type="http://schemas.openxmlformats.org/officeDocument/2006/relationships/slideLayout" Target="../slideLayouts/slideLayout485066b9d8a5df7ba.xml"/><Relationship Id="rId10" Type="http://schemas.openxmlformats.org/officeDocument/2006/relationships/slideLayout" Target="../slideLayouts/slideLayout853866b9d8a5df81a.xml"/><Relationship Id="rId4" Type="http://schemas.openxmlformats.org/officeDocument/2006/relationships/slideLayout" Target="../slideLayouts/slideLayout933866b9d8a5df7a8.xml"/><Relationship Id="rId9" Type="http://schemas.openxmlformats.org/officeDocument/2006/relationships/slideLayout" Target="../slideLayouts/slideLayout834066b9d8a5df801.xml"/></Relationships>
</file>

<file path=ppt/slideMasters/_rels/slideMaster976866b9d8a5d8a8b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0766b9d8a5d89b9.xml"/><Relationship Id="rId3" Type="http://schemas.openxmlformats.org/officeDocument/2006/relationships/slideLayout" Target="../slideLayouts/slideLayout685666b9d8a5d895d.xml"/><Relationship Id="rId7" Type="http://schemas.openxmlformats.org/officeDocument/2006/relationships/slideLayout" Target="../slideLayouts/slideLayout726166b9d8a5d89a7.xml"/><Relationship Id="rId12" Type="http://schemas.openxmlformats.org/officeDocument/2006/relationships/theme" Target="../theme/theme214266b9d8a5d8a6e.xml"/><Relationship Id="rId2" Type="http://schemas.openxmlformats.org/officeDocument/2006/relationships/slideLayout" Target="../slideLayouts/slideLayout208966b9d8a5d8946.xml"/><Relationship Id="rId1" Type="http://schemas.openxmlformats.org/officeDocument/2006/relationships/slideLayout" Target="../slideLayouts/slideLayout800466b9d8a5d8928.xml"/><Relationship Id="rId6" Type="http://schemas.openxmlformats.org/officeDocument/2006/relationships/slideLayout" Target="../slideLayouts/slideLayout816466b9d8a5d8996.xml"/><Relationship Id="rId11" Type="http://schemas.openxmlformats.org/officeDocument/2006/relationships/slideLayout" Target="../slideLayouts/slideLayout182166b9d8a5d8a0d.xml"/><Relationship Id="rId5" Type="http://schemas.openxmlformats.org/officeDocument/2006/relationships/slideLayout" Target="../slideLayouts/slideLayout880566b9d8a5d8984.xml"/><Relationship Id="rId10" Type="http://schemas.openxmlformats.org/officeDocument/2006/relationships/slideLayout" Target="../slideLayouts/slideLayout873366b9d8a5d89fb.xml"/><Relationship Id="rId4" Type="http://schemas.openxmlformats.org/officeDocument/2006/relationships/slideLayout" Target="../slideLayouts/slideLayout295866b9d8a5d8972.xml"/><Relationship Id="rId9" Type="http://schemas.openxmlformats.org/officeDocument/2006/relationships/slideLayout" Target="../slideLayouts/slideLayout334066b9d8a5d89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0466b9d8a5dc38a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94B51-2B5A-02CB-EA87-71DA3FEF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C4EB-16C7-01EA-3A66-804218751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52F4C-0A88-B95F-C908-5160C715C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F59C4-2824-4F40-9757-4C5EE61E27D5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903B5-7747-A341-39CE-81387706F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4C59D-0424-5AE2-19B7-91B597CC4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3AFD-1156-4373-87D0-3A53923E3E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61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2766b9d8a5e92b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1766b9d8a5e5ab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1666b9d8a5df87a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$VAR_MASTER$ title 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6866b9d8a5d8a8b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166b9d8a5d8c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166b9d8a5d8cc7.jpeg"/><Relationship Id="rId2" Type="http://schemas.openxmlformats.org/officeDocument/2006/relationships/image" Target="../media/image543366b9d8a5d8cc9.jpeg"/><Relationship Id="rId1" Type="http://schemas.openxmlformats.org/officeDocument/2006/relationships/slideLayout" Target="../slideLayouts/slideLayout208966b9d8a5d8946.xml"/><Relationship Id="rId4" Type="http://schemas.openxmlformats.org/officeDocument/2006/relationships/image" Target="../media/image776466b9d8a5d8ccb.JPG"/></Relationships>
</file>

<file path=ppt/slides/_rels/slide143766b9d8a5d8d1c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3866b9d8a5d8d44.png"/><Relationship Id="rId1" Type="http://schemas.openxmlformats.org/officeDocument/2006/relationships/slideLayout" Target="../slideLayouts/slideLayout208966b9d8a5d8946.xml"/></Relationships>
</file>

<file path=ppt/slides/_rels/slide146666b9d8a5e5d25.xml.rels><?xml version="1.0" encoding="UTF-8" standalone="yes"?>
<Relationships xmlns="http://schemas.openxmlformats.org/package/2006/relationships"><Relationship Id="rId3" Type="http://schemas.microsoft.com/office/2007/relationships/media" Target="../media/media176066b9d8a5e5d62.mp3"/><Relationship Id="rId7" Type="http://schemas.openxmlformats.org/officeDocument/2006/relationships/image" Target="../media/image200866b9d8a5e5d59.png"/><Relationship Id="rId2" Type="http://schemas.openxmlformats.org/officeDocument/2006/relationships/video" Target="../media/media968166b9d8a5e5d64.mp4"/><Relationship Id="rId1" Type="http://schemas.microsoft.com/office/2007/relationships/media" Target="../media/media968166b9d8a5e5d64.mp4"/><Relationship Id="rId6" Type="http://schemas.openxmlformats.org/officeDocument/2006/relationships/image" Target="../media/image686366b9d8a5e5d5c.png"/><Relationship Id="rId5" Type="http://schemas.openxmlformats.org/officeDocument/2006/relationships/slideLayout" Target="../slideLayouts/slideLayout428666b9d8a5e59c4.xml"/><Relationship Id="rId4" Type="http://schemas.openxmlformats.org/officeDocument/2006/relationships/audio" Target="../media/media176066b9d8a5e5d62.mp3"/></Relationships>
</file>

<file path=ppt/slides/_rels/slide176666b9d8a5d8cd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4666b9d8a5d8d08.png"/><Relationship Id="rId2" Type="http://schemas.openxmlformats.org/officeDocument/2006/relationships/image" Target="../media/image974966b9d8a5d8d0b.png"/><Relationship Id="rId1" Type="http://schemas.openxmlformats.org/officeDocument/2006/relationships/slideLayout" Target="../slideLayouts/slideLayout208966b9d8a5d8946.xml"/><Relationship Id="rId5" Type="http://schemas.openxmlformats.org/officeDocument/2006/relationships/image" Target="../media/image851566b9d8a5d8d0d.png"/><Relationship Id="rId4" Type="http://schemas.openxmlformats.org/officeDocument/2006/relationships/image" Target="../media/image499766b9d8a5d8d0e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266b9d8a5dfaac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4066b9d8a5df801.xml"/></Relationships>
</file>

<file path=ppt/slides/_rels/slide225266b9d8a5e94d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67166b9d8a5e9513.xml"/><Relationship Id="rId1" Type="http://schemas.openxmlformats.org/officeDocument/2006/relationships/slideLayout" Target="../slideLayouts/slideLayout638466b9d8a5e91b2.xml"/></Relationships>
</file>

<file path=ppt/slides/_rels/slide280366b9d8a5e5c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8666b9d8a5e59c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</file>

<file path=ppt/slides/_rels/slide303966b9d8a5dc5ab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9266b9d8a5dc5d3.xml"/><Relationship Id="rId2" Type="http://schemas.openxmlformats.org/officeDocument/2006/relationships/chart" Target="../charts/chart754366b9d8a5dc5f6.xml"/><Relationship Id="rId1" Type="http://schemas.openxmlformats.org/officeDocument/2006/relationships/slideLayout" Target="../slideLayouts/slideLayout220766b9d8a5dc27b.xml"/></Relationships>
</file>

<file path=ppt/slides/_rels/slide414466b9d8a5dc54a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5766b9d8a5dc579.xml"/><Relationship Id="rId1" Type="http://schemas.openxmlformats.org/officeDocument/2006/relationships/slideLayout" Target="../slideLayouts/slideLayout392066b9d8a5dc25f.xml"/></Relationships>
</file>

<file path=ppt/slides/_rels/slide460666b9d8a5e5cf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8666b9d8a5e59c4.xml"/></Relationships>
</file>

<file path=ppt/slides/_rels/slide565466b9d8a5e5cb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264666b9d8a5e5ce7.png"/><Relationship Id="rId1" Type="http://schemas.openxmlformats.org/officeDocument/2006/relationships/slideLayout" Target="../slideLayouts/slideLayout428666b9d8a5e59c4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590266b9d8a5e5ceb.png"/></Relationships>
</file>

<file path=ppt/slides/_rels/slide769466b9d8a5dfa6a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866b9d8a5dfa96.png"/><Relationship Id="rId2" Type="http://schemas.openxmlformats.org/officeDocument/2006/relationships/notesSlide" Target="../notesSlides/notesSlide111466b9d8a5dfa9f.xml"/><Relationship Id="rId1" Type="http://schemas.openxmlformats.org/officeDocument/2006/relationships/slideLayout" Target="../slideLayouts/slideLayout502766b9d8a5df780.xml"/></Relationships>
</file>

<file path=ppt/slides/_rels/slide817466b9d8a5e95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949666b9d8a5e9596.png"/><Relationship Id="rId1" Type="http://schemas.openxmlformats.org/officeDocument/2006/relationships/slideLayout" Target="../slideLayouts/slideLayout638466b9d8a5e91b2.xml"/><Relationship Id="rId6" Type="http://schemas.openxmlformats.org/officeDocument/2006/relationships/comments" Target="../comments/comment475666b9d8a5e957c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32866b9d8a5e9599.png"/></Relationships>
</file>

<file path=ppt/slides/_rels/slide824666b9d8a5dfa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5566b9d8a5dfa5c.xml"/><Relationship Id="rId1" Type="http://schemas.openxmlformats.org/officeDocument/2006/relationships/slideLayout" Target="../slideLayouts/slideLayout754166b9d8a5df760.xml"/></Relationships>
</file>

<file path=ppt/slides/_rels/slide824966b9d8a5d8d50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102066b9d8a5d8d80.xml"/><Relationship Id="rId1" Type="http://schemas.openxmlformats.org/officeDocument/2006/relationships/slideLayout" Target="../slideLayouts/slideLayout685666b9d8a5d895d.xml"/></Relationships>
</file>

<file path=ppt/slides/_rels/slide828866b9d8a5e5c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866b9d8a5e59a5.xml"/></Relationships>
</file>

<file path=ppt/slides/_rels/slide866766b9d8a5d8c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2566b9d8a5d8c86.xml"/><Relationship Id="rId1" Type="http://schemas.openxmlformats.org/officeDocument/2006/relationships/slideLayout" Target="../slideLayouts/slideLayout800466b9d8a5d8928.xml"/></Relationships>
</file>

<file path=ppt/slides/_rels/slide988966b9d8a5e949a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766b9d8a5e91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phppptx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110166b9d8a5d8c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en-US" dirty="0" smtClean="0"/>
              <a:t>Right from the start, you’ll have access to beautiful, widescreen themes that you can easily change to match your style.  Every theme comes with a variety of color variants that you can mix and match.</a:t>
            </a:r>
          </a:p>
          <a:p>
            <a:r>
              <a:rPr lang="en-US" dirty="0" smtClean="0"/>
              <a:t>New features like Merge Shapes and a  color-matching Eyedropper open up new possibilities for your designs.</a:t>
            </a:r>
          </a:p>
          <a:p>
            <a:r>
              <a:rPr lang="en-US" dirty="0"/>
              <a:t>Line up your </a:t>
            </a:r>
            <a:r>
              <a:rPr lang="en-US" dirty="0" smtClean="0"/>
              <a:t>layouts, photos, and diagrams perfectly </a:t>
            </a:r>
            <a:r>
              <a:rPr lang="en-US" dirty="0"/>
              <a:t>in seconds with alignment guides and smart guides.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6" y="4833206"/>
            <a:ext cx="2560320" cy="1440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69" y="4833206"/>
            <a:ext cx="2560320" cy="144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7" y="1729203"/>
            <a:ext cx="5271152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3766b9d8a5d8d1c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with others from different PCs at the same time and have conversations with improved commenting. </a:t>
            </a:r>
            <a:endParaRPr lang="en-US" dirty="0" smtClean="0"/>
          </a:p>
          <a:p>
            <a:r>
              <a:rPr lang="en-US" dirty="0"/>
              <a:t>Sharing online is simple. Even if your audience doesn’t have PowerPoint, simply project to their browser with Present Online.</a:t>
            </a:r>
          </a:p>
          <a:p>
            <a:r>
              <a:rPr lang="en-US" dirty="0"/>
              <a:t>Work together with others at the same time from different locations, whether you are using PowerPoint on your desktop or </a:t>
            </a:r>
            <a:r>
              <a:rPr lang="en-US" dirty="0" smtClean="0"/>
              <a:t>PowerPoint Online.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6666b9d8a5e5d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6666b9d8a5d8cd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en-US" dirty="0"/>
              <a:t>The improved Presenter View has new tools to keep you </a:t>
            </a:r>
            <a:r>
              <a:rPr lang="en-US" dirty="0" smtClean="0"/>
              <a:t>in </a:t>
            </a:r>
            <a:r>
              <a:rPr lang="en-US" dirty="0"/>
              <a:t>control. T</a:t>
            </a:r>
            <a:r>
              <a:rPr lang="en-US" dirty="0" smtClean="0"/>
              <a:t>he </a:t>
            </a:r>
            <a:r>
              <a:rPr lang="en-US" dirty="0"/>
              <a:t>new Auto-Extend </a:t>
            </a:r>
            <a:r>
              <a:rPr lang="en-US" dirty="0" smtClean="0"/>
              <a:t>instantly applies </a:t>
            </a:r>
            <a:r>
              <a:rPr lang="en-US" dirty="0"/>
              <a:t>the right settings for </a:t>
            </a:r>
            <a:r>
              <a:rPr lang="en-US" dirty="0" smtClean="0"/>
              <a:t>you, so you can focus on speaking instead of your display.</a:t>
            </a:r>
          </a:p>
          <a:p>
            <a:endParaRPr lang="en-US" sz="1050" dirty="0"/>
          </a:p>
          <a:p>
            <a:pPr lvl="1"/>
            <a:r>
              <a:rPr lang="en-US" b="1" dirty="0" smtClean="0"/>
              <a:t>Slide zoom </a:t>
            </a:r>
            <a:r>
              <a:rPr lang="en-US" dirty="0" smtClean="0"/>
              <a:t>– Help focus your audience on your ideas.  Just click to zoom in and out on a specific diagram, chart or graphic.</a:t>
            </a:r>
          </a:p>
          <a:p>
            <a:endParaRPr lang="en-US" sz="1100" dirty="0"/>
          </a:p>
          <a:p>
            <a:pPr lvl="1"/>
            <a:r>
              <a:rPr lang="en-US" b="1" dirty="0" smtClean="0"/>
              <a:t>Slide Navigator </a:t>
            </a:r>
            <a:r>
              <a:rPr lang="en-US" dirty="0" smtClean="0"/>
              <a:t>– A feature that enables the user to visually browse for and navigate to other slides without leaving Slide Show view.  Your audience only sees the slide you’re presenting.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335" y="4495751"/>
            <a:ext cx="4036895" cy="1682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28" y="1840906"/>
            <a:ext cx="40386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eatures_title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Phppptx</a:t>
            </a:r>
            <a:r>
              <a:rPr lang="es-ES" dirty="0"/>
              <a:t>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 descr="list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Create</a:t>
            </a:r>
            <a:r>
              <a:rPr lang="es-ES" dirty="0"/>
              <a:t> new PPTX files</a:t>
            </a:r>
          </a:p>
          <a:p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templates</a:t>
            </a:r>
            <a:endParaRPr lang="es-ES" dirty="0"/>
          </a:p>
          <a:p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images</a:t>
            </a:r>
            <a:endParaRPr lang="es-ES" dirty="0"/>
          </a:p>
          <a:p>
            <a:r>
              <a:rPr lang="es-ES" dirty="0" err="1"/>
              <a:t>Convert</a:t>
            </a:r>
            <a:r>
              <a:rPr lang="es-ES" dirty="0"/>
              <a:t> HTML</a:t>
            </a:r>
          </a:p>
          <a:p>
            <a:r>
              <a:rPr lang="es-ES" dirty="0" err="1"/>
              <a:t>Encrypt</a:t>
            </a:r>
            <a:r>
              <a:rPr lang="es-ES" dirty="0"/>
              <a:t> and </a:t>
            </a:r>
            <a:r>
              <a:rPr lang="es-ES" dirty="0" err="1"/>
              <a:t>sign</a:t>
            </a:r>
            <a:endParaRPr lang="es-ES" dirty="0"/>
          </a:p>
          <a:p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212266b9d8a5dfaac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B318A-5D63-104C-EAF0-83519D7E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AED8A-C0A6-EA38-4B18-BF750D2CE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615854"/>
      </p:ext>
    </p:extLst>
  </p:cSld>
  <p:clrMapOvr>
    <a:masterClrMapping/>
  </p:clrMapOvr>
</p:sld>
</file>

<file path=ppt/slides/slide225266b9d8a5e94d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eatures_title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Phppptx</a:t>
            </a:r>
            <a:r>
              <a:rPr lang="es-ES" dirty="0"/>
              <a:t> </a:t>
            </a:r>
            <a:r>
              <a:rPr lang="es-ES" dirty="0" err="1"/>
              <a:t>features</a:t>
            </a:r>
            <a:r>
              <a:rPr lang="es-ES" dirty="0"/>
              <a:t> </a:t>
            </a:r>
          </a:p>
        </p:txBody>
      </p:sp>
      <p:sp>
        <p:nvSpPr>
          <p:cNvPr id="3" name="Content Placeholder 2" descr="list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Create</a:t>
            </a:r>
            <a:r>
              <a:rPr lang="es-ES" dirty="0"/>
              <a:t> new PPTX files</a:t>
            </a:r>
          </a:p>
          <a:p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templates</a:t>
            </a:r>
            <a:endParaRPr lang="es-ES" dirty="0"/>
          </a:p>
          <a:p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images</a:t>
            </a:r>
            <a:endParaRPr lang="es-ES" dirty="0"/>
          </a:p>
          <a:p>
            <a:r>
              <a:rPr lang="es-ES" dirty="0" err="1"/>
              <a:t>Convert</a:t>
            </a:r>
            <a:r>
              <a:rPr lang="es-ES" dirty="0"/>
              <a:t> HTML</a:t>
            </a:r>
          </a:p>
          <a:p>
            <a:r>
              <a:rPr lang="es-ES" dirty="0" err="1"/>
              <a:t>Encrypt</a:t>
            </a:r>
            <a:r>
              <a:rPr lang="es-ES" dirty="0"/>
              <a:t> and </a:t>
            </a:r>
            <a:r>
              <a:rPr lang="es-ES" dirty="0" err="1"/>
              <a:t>sign</a:t>
            </a:r>
            <a:endParaRPr lang="es-ES" dirty="0"/>
          </a:p>
          <a:p>
            <a:r>
              <a:rPr lang="es-E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280366b9d8a5e5c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$VAR_TITLE$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oduct_title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products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303966b9d8a5dc5ab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57F988-B4B0-9FE3-EE95-2F1777668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298076"/>
              </p:ext>
            </p:extLst>
          </p:nvPr>
        </p:nvGraphicFramePr>
        <p:xfrm>
          <a:off x="1111421" y="1986234"/>
          <a:ext cx="3423508" cy="241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045ADB-ABDE-FCBF-C7CB-B992D9C8D5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425672"/>
              </p:ext>
            </p:extLst>
          </p:nvPr>
        </p:nvGraphicFramePr>
        <p:xfrm>
          <a:off x="5566032" y="1862667"/>
          <a:ext cx="4541795" cy="27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515226"/>
      </p:ext>
    </p:extLst>
  </p:cSld>
  <p:clrMapOvr>
    <a:masterClrMapping/>
  </p:clrMapOvr>
</p:sld>
</file>

<file path=ppt/slides/slide414466b9d8a5dc54a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10BD-BA3B-8837-9A1B-E0F6A7EF9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3773"/>
            <a:ext cx="9144000" cy="81619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EEF0C-5390-3732-3C1A-CBBFB20B5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7F1759E-5931-BDA9-6896-8AFCEC755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60452"/>
              </p:ext>
            </p:extLst>
          </p:nvPr>
        </p:nvGraphicFramePr>
        <p:xfrm>
          <a:off x="7102389" y="372189"/>
          <a:ext cx="3565611" cy="188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401998"/>
      </p:ext>
    </p:extLst>
  </p:cSld>
  <p:clrMapOvr>
    <a:masterClrMapping/>
  </p:clrMapOvr>
</p:sld>
</file>

<file path=ppt/slides/slide460666b9d8a5e5cf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65466b9d8a5e5cb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769466b9d8a5dfa6a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A2D9DD-06EF-BC40-D8ED-602637EE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$VAR_TITLE_2$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648AD-C3CA-2436-7DEC-77FF771E7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$VAR_LIST_SLIDE$</a:t>
            </a:r>
          </a:p>
        </p:txBody>
      </p:sp>
      <p:pic>
        <p:nvPicPr>
          <p:cNvPr id="3" name="Picture 2" descr="$VAR_IMG_SLIDE2$">
            <a:extLst>
              <a:ext uri="{FF2B5EF4-FFF2-40B4-BE49-F238E27FC236}">
                <a16:creationId xmlns:a16="http://schemas.microsoft.com/office/drawing/2014/main" id="{D6B20424-9862-F0DD-4747-DF5DEDF13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81" y="2010400"/>
            <a:ext cx="2947071" cy="23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85028"/>
      </p:ext>
    </p:extLst>
  </p:cSld>
  <p:clrMapOvr>
    <a:masterClrMapping/>
  </p:clrMapOvr>
</p:sld>
</file>

<file path=ppt/slides/slide817466b9d8a5e9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oduct_title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824666b9d8a5dfa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DC04-31C5-5C83-22E3-CA15E30446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$VAR_TITLE</a:t>
            </a:r>
            <a:r>
              <a:rPr lang="es-ES" dirty="0"/>
              <a:t>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6B90C-9E1B-3226-8923-7DF65194E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Subtitle</a:t>
            </a:r>
            <a:r>
              <a:rPr lang="es-ES" dirty="0"/>
              <a:t>: $VAR_SUBTITLE$</a:t>
            </a:r>
          </a:p>
        </p:txBody>
      </p:sp>
    </p:spTree>
    <p:extLst>
      <p:ext uri="{BB962C8B-B14F-4D97-AF65-F5344CB8AC3E}">
        <p14:creationId xmlns:p14="http://schemas.microsoft.com/office/powerpoint/2010/main" val="104625239"/>
      </p:ext>
    </p:extLst>
  </p:cSld>
  <p:clrMapOvr>
    <a:masterClrMapping/>
  </p:clrMapOvr>
</p:sld>
</file>

<file path=ppt/slides/slide824966b9d8a5d8d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en-US" sz="2400" dirty="0"/>
              <a:t>Intuitively design beautiful presentations, easily share and work together with others and give a professional performance with advanced presenting tools.</a:t>
            </a:r>
          </a:p>
        </p:txBody>
      </p:sp>
      <p:sp>
        <p:nvSpPr>
          <p:cNvPr id="8" name="Freeform 7">
            <a:hlinkClick r:id="rId3" tooltip="Learn More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DD462F"/>
                </a:solidFill>
              </a:rPr>
              <a:t>Find out more at the PowerPoint Getting Started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D24726">
                    <a:alpha val="37000"/>
                  </a:srgbClr>
                </a:solidFill>
              </a:rPr>
              <a:t>(Click the arrow when in Slide Show mode)</a:t>
            </a:r>
          </a:p>
          <a:p>
            <a:endParaRPr lang="en-US" sz="1200" dirty="0">
              <a:solidFill>
                <a:srgbClr val="D24726">
                  <a:alpha val="3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8866b9d8a5e5c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$VAR_TITLE$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866766b9d8a5d8c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 and deliver beautiful presentations with ease and confidence.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8966b9d8a5e949a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phppptx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4266b9d8a5d8a6e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96266b9d8a5df86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8266b9d8a5e5a9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0966b9d8a5d8a7b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3066b9d8a5df86d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2866b9d8a5dc37a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20766b9d8a5e92a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Welcome to phppptx</vt:lpstr>
      <vt:lpstr>Phppptx features</vt:lpstr>
      <vt:lpstr>Other products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2023-06-15T10:29:44Z</dcterms:modified>
</cp:coreProperties>
</file>